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34475" cy="12179300" type="ledg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4660"/>
  </p:normalViewPr>
  <p:slideViewPr>
    <p:cSldViewPr snapToGrid="0">
      <p:cViewPr>
        <p:scale>
          <a:sx n="80" d="100"/>
          <a:sy n="80" d="100"/>
        </p:scale>
        <p:origin x="4092" y="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86" y="1993233"/>
            <a:ext cx="7764304" cy="4240201"/>
          </a:xfrm>
        </p:spPr>
        <p:txBody>
          <a:bodyPr anchor="b"/>
          <a:lstStyle>
            <a:lvl1pPr algn="ctr">
              <a:defRPr sz="59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810" y="6396953"/>
            <a:ext cx="6850856" cy="2940511"/>
          </a:xfrm>
        </p:spPr>
        <p:txBody>
          <a:bodyPr/>
          <a:lstStyle>
            <a:lvl1pPr marL="0" indent="0" algn="ctr">
              <a:buNone/>
              <a:defRPr sz="2398"/>
            </a:lvl1pPr>
            <a:lvl2pPr marL="456743" indent="0" algn="ctr">
              <a:buNone/>
              <a:defRPr sz="1998"/>
            </a:lvl2pPr>
            <a:lvl3pPr marL="913486" indent="0" algn="ctr">
              <a:buNone/>
              <a:defRPr sz="1798"/>
            </a:lvl3pPr>
            <a:lvl4pPr marL="1370228" indent="0" algn="ctr">
              <a:buNone/>
              <a:defRPr sz="1598"/>
            </a:lvl4pPr>
            <a:lvl5pPr marL="1826971" indent="0" algn="ctr">
              <a:buNone/>
              <a:defRPr sz="1598"/>
            </a:lvl5pPr>
            <a:lvl6pPr marL="2283714" indent="0" algn="ctr">
              <a:buNone/>
              <a:defRPr sz="1598"/>
            </a:lvl6pPr>
            <a:lvl7pPr marL="2740457" indent="0" algn="ctr">
              <a:buNone/>
              <a:defRPr sz="1598"/>
            </a:lvl7pPr>
            <a:lvl8pPr marL="3197200" indent="0" algn="ctr">
              <a:buNone/>
              <a:defRPr sz="1598"/>
            </a:lvl8pPr>
            <a:lvl9pPr marL="3653942" indent="0" algn="ctr">
              <a:buNone/>
              <a:defRPr sz="15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8AEF-4CC5-4BB7-A5A0-E13C0C270D06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BAE5-E1B0-4C7F-A4C7-AF5AA51167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2636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8AEF-4CC5-4BB7-A5A0-E13C0C270D06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BAE5-E1B0-4C7F-A4C7-AF5AA51167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4192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6859" y="648435"/>
            <a:ext cx="1969621" cy="103213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7995" y="648435"/>
            <a:ext cx="5794683" cy="103213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8AEF-4CC5-4BB7-A5A0-E13C0C270D06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BAE5-E1B0-4C7F-A4C7-AF5AA51167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9852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8AEF-4CC5-4BB7-A5A0-E13C0C270D06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BAE5-E1B0-4C7F-A4C7-AF5AA51167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091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238" y="3036371"/>
            <a:ext cx="7878485" cy="5066250"/>
          </a:xfrm>
        </p:spPr>
        <p:txBody>
          <a:bodyPr anchor="b"/>
          <a:lstStyle>
            <a:lvl1pPr>
              <a:defRPr sz="59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238" y="8150549"/>
            <a:ext cx="7878485" cy="2664221"/>
          </a:xfrm>
        </p:spPr>
        <p:txBody>
          <a:bodyPr/>
          <a:lstStyle>
            <a:lvl1pPr marL="0" indent="0">
              <a:buNone/>
              <a:defRPr sz="2398">
                <a:solidFill>
                  <a:schemeClr val="tx1">
                    <a:tint val="82000"/>
                  </a:schemeClr>
                </a:solidFill>
              </a:defRPr>
            </a:lvl1pPr>
            <a:lvl2pPr marL="456743" indent="0">
              <a:buNone/>
              <a:defRPr sz="1998">
                <a:solidFill>
                  <a:schemeClr val="tx1">
                    <a:tint val="82000"/>
                  </a:schemeClr>
                </a:solidFill>
              </a:defRPr>
            </a:lvl2pPr>
            <a:lvl3pPr marL="913486" indent="0">
              <a:buNone/>
              <a:defRPr sz="1798">
                <a:solidFill>
                  <a:schemeClr val="tx1">
                    <a:tint val="82000"/>
                  </a:schemeClr>
                </a:solidFill>
              </a:defRPr>
            </a:lvl3pPr>
            <a:lvl4pPr marL="1370228" indent="0">
              <a:buNone/>
              <a:defRPr sz="1598">
                <a:solidFill>
                  <a:schemeClr val="tx1">
                    <a:tint val="82000"/>
                  </a:schemeClr>
                </a:solidFill>
              </a:defRPr>
            </a:lvl4pPr>
            <a:lvl5pPr marL="1826971" indent="0">
              <a:buNone/>
              <a:defRPr sz="1598">
                <a:solidFill>
                  <a:schemeClr val="tx1">
                    <a:tint val="82000"/>
                  </a:schemeClr>
                </a:solidFill>
              </a:defRPr>
            </a:lvl5pPr>
            <a:lvl6pPr marL="2283714" indent="0">
              <a:buNone/>
              <a:defRPr sz="1598">
                <a:solidFill>
                  <a:schemeClr val="tx1">
                    <a:tint val="82000"/>
                  </a:schemeClr>
                </a:solidFill>
              </a:defRPr>
            </a:lvl6pPr>
            <a:lvl7pPr marL="2740457" indent="0">
              <a:buNone/>
              <a:defRPr sz="1598">
                <a:solidFill>
                  <a:schemeClr val="tx1">
                    <a:tint val="82000"/>
                  </a:schemeClr>
                </a:solidFill>
              </a:defRPr>
            </a:lvl7pPr>
            <a:lvl8pPr marL="3197200" indent="0">
              <a:buNone/>
              <a:defRPr sz="1598">
                <a:solidFill>
                  <a:schemeClr val="tx1">
                    <a:tint val="82000"/>
                  </a:schemeClr>
                </a:solidFill>
              </a:defRPr>
            </a:lvl8pPr>
            <a:lvl9pPr marL="3653942" indent="0">
              <a:buNone/>
              <a:defRPr sz="1598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8AEF-4CC5-4BB7-A5A0-E13C0C270D06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BAE5-E1B0-4C7F-A4C7-AF5AA51167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0166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7995" y="3242175"/>
            <a:ext cx="3882152" cy="77276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28" y="3242175"/>
            <a:ext cx="3882152" cy="77276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8AEF-4CC5-4BB7-A5A0-E13C0C270D06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BAE5-E1B0-4C7F-A4C7-AF5AA51167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9601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648437"/>
            <a:ext cx="7878485" cy="23541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186" y="2985621"/>
            <a:ext cx="3864310" cy="1463207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743" indent="0">
              <a:buNone/>
              <a:defRPr sz="1998" b="1"/>
            </a:lvl2pPr>
            <a:lvl3pPr marL="913486" indent="0">
              <a:buNone/>
              <a:defRPr sz="1798" b="1"/>
            </a:lvl3pPr>
            <a:lvl4pPr marL="1370228" indent="0">
              <a:buNone/>
              <a:defRPr sz="1598" b="1"/>
            </a:lvl4pPr>
            <a:lvl5pPr marL="1826971" indent="0">
              <a:buNone/>
              <a:defRPr sz="1598" b="1"/>
            </a:lvl5pPr>
            <a:lvl6pPr marL="2283714" indent="0">
              <a:buNone/>
              <a:defRPr sz="1598" b="1"/>
            </a:lvl6pPr>
            <a:lvl7pPr marL="2740457" indent="0">
              <a:buNone/>
              <a:defRPr sz="1598" b="1"/>
            </a:lvl7pPr>
            <a:lvl8pPr marL="3197200" indent="0">
              <a:buNone/>
              <a:defRPr sz="1598" b="1"/>
            </a:lvl8pPr>
            <a:lvl9pPr marL="3653942" indent="0">
              <a:buNone/>
              <a:defRPr sz="15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186" y="4448828"/>
            <a:ext cx="3864310" cy="6543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4328" y="2985621"/>
            <a:ext cx="3883342" cy="1463207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743" indent="0">
              <a:buNone/>
              <a:defRPr sz="1998" b="1"/>
            </a:lvl2pPr>
            <a:lvl3pPr marL="913486" indent="0">
              <a:buNone/>
              <a:defRPr sz="1798" b="1"/>
            </a:lvl3pPr>
            <a:lvl4pPr marL="1370228" indent="0">
              <a:buNone/>
              <a:defRPr sz="1598" b="1"/>
            </a:lvl4pPr>
            <a:lvl5pPr marL="1826971" indent="0">
              <a:buNone/>
              <a:defRPr sz="1598" b="1"/>
            </a:lvl5pPr>
            <a:lvl6pPr marL="2283714" indent="0">
              <a:buNone/>
              <a:defRPr sz="1598" b="1"/>
            </a:lvl6pPr>
            <a:lvl7pPr marL="2740457" indent="0">
              <a:buNone/>
              <a:defRPr sz="1598" b="1"/>
            </a:lvl7pPr>
            <a:lvl8pPr marL="3197200" indent="0">
              <a:buNone/>
              <a:defRPr sz="1598" b="1"/>
            </a:lvl8pPr>
            <a:lvl9pPr marL="3653942" indent="0">
              <a:buNone/>
              <a:defRPr sz="15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4328" y="4448828"/>
            <a:ext cx="3883342" cy="6543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8AEF-4CC5-4BB7-A5A0-E13C0C270D06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BAE5-E1B0-4C7F-A4C7-AF5AA51167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911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8AEF-4CC5-4BB7-A5A0-E13C0C270D06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BAE5-E1B0-4C7F-A4C7-AF5AA51167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926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8AEF-4CC5-4BB7-A5A0-E13C0C270D06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BAE5-E1B0-4C7F-A4C7-AF5AA51167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869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811953"/>
            <a:ext cx="2946106" cy="2841837"/>
          </a:xfrm>
        </p:spPr>
        <p:txBody>
          <a:bodyPr anchor="b"/>
          <a:lstStyle>
            <a:lvl1pPr>
              <a:defRPr sz="31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342" y="1753596"/>
            <a:ext cx="4624328" cy="8655197"/>
          </a:xfrm>
        </p:spPr>
        <p:txBody>
          <a:bodyPr/>
          <a:lstStyle>
            <a:lvl1pPr>
              <a:defRPr sz="3197"/>
            </a:lvl1pPr>
            <a:lvl2pPr>
              <a:defRPr sz="2797"/>
            </a:lvl2pPr>
            <a:lvl3pPr>
              <a:defRPr sz="2398"/>
            </a:lvl3pPr>
            <a:lvl4pPr>
              <a:defRPr sz="1998"/>
            </a:lvl4pPr>
            <a:lvl5pPr>
              <a:defRPr sz="1998"/>
            </a:lvl5pPr>
            <a:lvl6pPr>
              <a:defRPr sz="1998"/>
            </a:lvl6pPr>
            <a:lvl7pPr>
              <a:defRPr sz="1998"/>
            </a:lvl7pPr>
            <a:lvl8pPr>
              <a:defRPr sz="1998"/>
            </a:lvl8pPr>
            <a:lvl9pPr>
              <a:defRPr sz="19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185" y="3653790"/>
            <a:ext cx="2946106" cy="6769098"/>
          </a:xfrm>
        </p:spPr>
        <p:txBody>
          <a:bodyPr/>
          <a:lstStyle>
            <a:lvl1pPr marL="0" indent="0">
              <a:buNone/>
              <a:defRPr sz="1598"/>
            </a:lvl1pPr>
            <a:lvl2pPr marL="456743" indent="0">
              <a:buNone/>
              <a:defRPr sz="1399"/>
            </a:lvl2pPr>
            <a:lvl3pPr marL="913486" indent="0">
              <a:buNone/>
              <a:defRPr sz="1199"/>
            </a:lvl3pPr>
            <a:lvl4pPr marL="1370228" indent="0">
              <a:buNone/>
              <a:defRPr sz="999"/>
            </a:lvl4pPr>
            <a:lvl5pPr marL="1826971" indent="0">
              <a:buNone/>
              <a:defRPr sz="999"/>
            </a:lvl5pPr>
            <a:lvl6pPr marL="2283714" indent="0">
              <a:buNone/>
              <a:defRPr sz="999"/>
            </a:lvl6pPr>
            <a:lvl7pPr marL="2740457" indent="0">
              <a:buNone/>
              <a:defRPr sz="999"/>
            </a:lvl7pPr>
            <a:lvl8pPr marL="3197200" indent="0">
              <a:buNone/>
              <a:defRPr sz="999"/>
            </a:lvl8pPr>
            <a:lvl9pPr marL="3653942" indent="0">
              <a:buNone/>
              <a:defRPr sz="9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8AEF-4CC5-4BB7-A5A0-E13C0C270D06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BAE5-E1B0-4C7F-A4C7-AF5AA51167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8788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811953"/>
            <a:ext cx="2946106" cy="2841837"/>
          </a:xfrm>
        </p:spPr>
        <p:txBody>
          <a:bodyPr anchor="b"/>
          <a:lstStyle>
            <a:lvl1pPr>
              <a:defRPr sz="31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3342" y="1753596"/>
            <a:ext cx="4624328" cy="8655197"/>
          </a:xfrm>
        </p:spPr>
        <p:txBody>
          <a:bodyPr anchor="t"/>
          <a:lstStyle>
            <a:lvl1pPr marL="0" indent="0">
              <a:buNone/>
              <a:defRPr sz="3197"/>
            </a:lvl1pPr>
            <a:lvl2pPr marL="456743" indent="0">
              <a:buNone/>
              <a:defRPr sz="2797"/>
            </a:lvl2pPr>
            <a:lvl3pPr marL="913486" indent="0">
              <a:buNone/>
              <a:defRPr sz="2398"/>
            </a:lvl3pPr>
            <a:lvl4pPr marL="1370228" indent="0">
              <a:buNone/>
              <a:defRPr sz="1998"/>
            </a:lvl4pPr>
            <a:lvl5pPr marL="1826971" indent="0">
              <a:buNone/>
              <a:defRPr sz="1998"/>
            </a:lvl5pPr>
            <a:lvl6pPr marL="2283714" indent="0">
              <a:buNone/>
              <a:defRPr sz="1998"/>
            </a:lvl6pPr>
            <a:lvl7pPr marL="2740457" indent="0">
              <a:buNone/>
              <a:defRPr sz="1998"/>
            </a:lvl7pPr>
            <a:lvl8pPr marL="3197200" indent="0">
              <a:buNone/>
              <a:defRPr sz="1998"/>
            </a:lvl8pPr>
            <a:lvl9pPr marL="3653942" indent="0">
              <a:buNone/>
              <a:defRPr sz="199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185" y="3653790"/>
            <a:ext cx="2946106" cy="6769098"/>
          </a:xfrm>
        </p:spPr>
        <p:txBody>
          <a:bodyPr/>
          <a:lstStyle>
            <a:lvl1pPr marL="0" indent="0">
              <a:buNone/>
              <a:defRPr sz="1598"/>
            </a:lvl1pPr>
            <a:lvl2pPr marL="456743" indent="0">
              <a:buNone/>
              <a:defRPr sz="1399"/>
            </a:lvl2pPr>
            <a:lvl3pPr marL="913486" indent="0">
              <a:buNone/>
              <a:defRPr sz="1199"/>
            </a:lvl3pPr>
            <a:lvl4pPr marL="1370228" indent="0">
              <a:buNone/>
              <a:defRPr sz="999"/>
            </a:lvl4pPr>
            <a:lvl5pPr marL="1826971" indent="0">
              <a:buNone/>
              <a:defRPr sz="999"/>
            </a:lvl5pPr>
            <a:lvl6pPr marL="2283714" indent="0">
              <a:buNone/>
              <a:defRPr sz="999"/>
            </a:lvl6pPr>
            <a:lvl7pPr marL="2740457" indent="0">
              <a:buNone/>
              <a:defRPr sz="999"/>
            </a:lvl7pPr>
            <a:lvl8pPr marL="3197200" indent="0">
              <a:buNone/>
              <a:defRPr sz="999"/>
            </a:lvl8pPr>
            <a:lvl9pPr marL="3653942" indent="0">
              <a:buNone/>
              <a:defRPr sz="9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8AEF-4CC5-4BB7-A5A0-E13C0C270D06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BAE5-E1B0-4C7F-A4C7-AF5AA51167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944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7995" y="648437"/>
            <a:ext cx="7878485" cy="2354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995" y="3242175"/>
            <a:ext cx="7878485" cy="772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7995" y="11288409"/>
            <a:ext cx="2055257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2B8AEF-4CC5-4BB7-A5A0-E13C0C270D06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5795" y="11288409"/>
            <a:ext cx="3082885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1223" y="11288409"/>
            <a:ext cx="2055257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AABAE5-E1B0-4C7F-A4C7-AF5AA51167E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7668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3486" rtl="0" eaLnBrk="1" latinLnBrk="0" hangingPunct="1">
        <a:lnSpc>
          <a:spcPct val="90000"/>
        </a:lnSpc>
        <a:spcBef>
          <a:spcPct val="0"/>
        </a:spcBef>
        <a:buNone/>
        <a:defRPr sz="43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71" indent="-228371" algn="l" defTabSz="9134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797" kern="1200">
          <a:solidFill>
            <a:schemeClr val="tx1"/>
          </a:solidFill>
          <a:latin typeface="+mn-lt"/>
          <a:ea typeface="+mn-ea"/>
          <a:cs typeface="+mn-cs"/>
        </a:defRPr>
      </a:lvl1pPr>
      <a:lvl2pPr marL="685114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8" kern="1200">
          <a:solidFill>
            <a:schemeClr val="tx1"/>
          </a:solidFill>
          <a:latin typeface="+mn-lt"/>
          <a:ea typeface="+mn-ea"/>
          <a:cs typeface="+mn-cs"/>
        </a:defRPr>
      </a:lvl2pPr>
      <a:lvl3pPr marL="1141857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3pPr>
      <a:lvl4pPr marL="1598600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2055343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512085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968828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425571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882314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1pPr>
      <a:lvl2pPr marL="456743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2pPr>
      <a:lvl3pPr marL="913486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370228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283714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740457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197200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653942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oster of a school&#10;&#10;Description automatically generated with medium confidence">
            <a:extLst>
              <a:ext uri="{FF2B5EF4-FFF2-40B4-BE49-F238E27FC236}">
                <a16:creationId xmlns:a16="http://schemas.microsoft.com/office/drawing/2014/main" id="{BD9C6EBC-2FF9-8C05-CAFC-014BCCB0B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75" y="0"/>
            <a:ext cx="7880724" cy="121793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3408811-E303-FBC0-1387-2D5F122EE5EB}"/>
              </a:ext>
            </a:extLst>
          </p:cNvPr>
          <p:cNvSpPr txBox="1"/>
          <p:nvPr/>
        </p:nvSpPr>
        <p:spPr>
          <a:xfrm>
            <a:off x="2329732" y="9803958"/>
            <a:ext cx="5860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PLEASE INSERT YOUR TEXT HERE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02650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5</Words>
  <Application>Microsoft Office PowerPoint</Application>
  <PresentationFormat>Ledger Paper (11x17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Bandeira, Juliana</dc:creator>
  <cp:lastModifiedBy>Bandeira, Juliana</cp:lastModifiedBy>
  <cp:revision>1</cp:revision>
  <dcterms:created xsi:type="dcterms:W3CDTF">2025-02-06T17:01:20Z</dcterms:created>
  <dcterms:modified xsi:type="dcterms:W3CDTF">2025-02-06T19:10:01Z</dcterms:modified>
</cp:coreProperties>
</file>