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6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19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985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09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>
                    <a:tint val="82000"/>
                  </a:schemeClr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82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82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016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960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91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26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69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878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944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766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D9C6EBC-2FF9-8C05-CAFC-014BCCB0B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875" y="0"/>
            <a:ext cx="7880723" cy="12179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3408811-E303-FBC0-1387-2D5F122EE5EB}"/>
              </a:ext>
            </a:extLst>
          </p:cNvPr>
          <p:cNvSpPr txBox="1"/>
          <p:nvPr/>
        </p:nvSpPr>
        <p:spPr>
          <a:xfrm>
            <a:off x="2534558" y="9540611"/>
            <a:ext cx="586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INSERT YOUR TEXT HERE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265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5</Words>
  <Application>Microsoft Office PowerPoint</Application>
  <PresentationFormat>Ledger Paper (11x17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Bandeira, Juliana</dc:creator>
  <cp:lastModifiedBy>Bandeira, Juliana</cp:lastModifiedBy>
  <cp:revision>3</cp:revision>
  <dcterms:created xsi:type="dcterms:W3CDTF">2025-02-06T17:01:20Z</dcterms:created>
  <dcterms:modified xsi:type="dcterms:W3CDTF">2025-02-06T19:11:02Z</dcterms:modified>
</cp:coreProperties>
</file>