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868" r:id="rId2"/>
  </p:sldMasterIdLst>
  <p:notesMasterIdLst>
    <p:notesMasterId r:id="rId6"/>
  </p:notesMasterIdLst>
  <p:handoutMasterIdLst>
    <p:handoutMasterId r:id="rId7"/>
  </p:handoutMasterIdLst>
  <p:sldIdLst>
    <p:sldId id="311" r:id="rId3"/>
    <p:sldId id="312" r:id="rId4"/>
    <p:sldId id="313" r:id="rId5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88" autoAdjust="0"/>
    <p:restoredTop sz="75116" autoAdjust="0"/>
  </p:normalViewPr>
  <p:slideViewPr>
    <p:cSldViewPr>
      <p:cViewPr varScale="1">
        <p:scale>
          <a:sx n="80" d="100"/>
          <a:sy n="80" d="100"/>
        </p:scale>
        <p:origin x="145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68" y="24"/>
      </p:cViewPr>
      <p:guideLst>
        <p:guide orient="horz" pos="2933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081C5-35A2-478E-B03F-8C3DCADC12DC}" type="datetimeFigureOut">
              <a:rPr lang="en-CA"/>
              <a:pPr>
                <a:defRPr/>
              </a:pPr>
              <a:t>2018-10-31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C2687A-8886-4551-8435-BAA71E7756BD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 Supporting Members…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5B4D3A-A905-4DFD-B3C8-2950B6FEF929}" type="datetimeFigureOut">
              <a:rPr lang="en-CA"/>
              <a:pPr>
                <a:defRPr/>
              </a:pPr>
              <a:t>2018-10-31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98650" y="328613"/>
            <a:ext cx="3062288" cy="229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62753" y="2822625"/>
            <a:ext cx="5900770" cy="601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OSSTF/FEESO Leadership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03D7E5-CC16-42B6-AD1A-0DEAE2DA7175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014274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14685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3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98377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S-blue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FE0D-2404-4034-ABCD-99CD53C8DF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00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fld id="{06CF17A1-7E2B-46FD-AE29-2AECAE3B2377}" type="datetimeFigureOut">
              <a:rPr lang="en-US"/>
              <a:pPr>
                <a:defRPr/>
              </a:pPr>
              <a:t>10/31/2018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</a:defRPr>
            </a:lvl1pPr>
          </a:lstStyle>
          <a:p>
            <a:fld id="{51FBCD04-0097-4F9D-9A7C-02DEECE46C0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995302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92B94125-7C0F-40EA-B85C-A0FA3DF7FAB0}" type="datetime1">
              <a:rPr lang="en-US" smtClean="0"/>
              <a:t>10/31/2018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ITC Franklin Gothic Std Book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B50FE8C0-C8FD-4BDF-9E2B-93A6B8B8DEC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2249483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F15D-0794-4743-8A8C-0FF93A6412E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2485-B36F-4FD0-94B7-3932D21B0A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050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5ED162-7B71-4CCD-B94A-6F618B669E7C}" type="datetimeFigureOut">
              <a:rPr lang="en-US"/>
              <a:pPr>
                <a:defRPr/>
              </a:pPr>
              <a:t>10/31/2018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A6E14-EC6D-4417-99F0-E04C18ED4D3E}" type="slidenum">
              <a:rPr lang="en-CA" altLang="en-US"/>
              <a:pPr/>
              <a:t>‹#›</a:t>
            </a:fld>
            <a:endParaRPr lang="en-CA" altLang="en-US"/>
          </a:p>
        </p:txBody>
      </p:sp>
      <p:pic>
        <p:nvPicPr>
          <p:cNvPr id="3079" name="Picture 6" descr="bottom-swoosh with logo and ta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4" r:id="rId2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6D4D27-CE0D-4AA5-8AA7-82A94FE1C5DD}" type="datetime1">
              <a:rPr lang="en-US" smtClean="0"/>
              <a:t>10/31/2018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5048ED-6699-4F92-8365-8C821035B05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031" name="Picture 6" descr="bottom-swoosh with logo and tag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transition>
    <p:wipe/>
  </p:transition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9569" y="806861"/>
            <a:ext cx="4390620" cy="3018049"/>
          </a:xfrm>
        </p:spPr>
        <p:txBody>
          <a:bodyPr/>
          <a:lstStyle/>
          <a:p>
            <a:pPr algn="l">
              <a:lnSpc>
                <a:spcPts val="4500"/>
              </a:lnSpc>
            </a:pPr>
            <a:r>
              <a:rPr lang="en-CA" b="1" dirty="0">
                <a:latin typeface="Arial" pitchFamily="34" charset="0"/>
                <a:ea typeface="+mn-ea"/>
                <a:cs typeface="Arial" pitchFamily="34" charset="0"/>
              </a:rPr>
              <a:t>Addressing </a:t>
            </a:r>
            <a:r>
              <a:rPr lang="en-CA" b="1" dirty="0" smtClean="0">
                <a:latin typeface="Arial" pitchFamily="34" charset="0"/>
                <a:ea typeface="+mn-ea"/>
                <a:cs typeface="Arial" pitchFamily="34" charset="0"/>
              </a:rPr>
              <a:t>Challenging </a:t>
            </a:r>
            <a:r>
              <a:rPr lang="en-CA" b="1" dirty="0">
                <a:latin typeface="Arial" pitchFamily="34" charset="0"/>
                <a:ea typeface="+mn-ea"/>
                <a:cs typeface="Arial" pitchFamily="34" charset="0"/>
              </a:rPr>
              <a:t>Behaviour </a:t>
            </a:r>
            <a:r>
              <a:rPr lang="en-CA" b="1" dirty="0" smtClean="0">
                <a:latin typeface="Arial" pitchFamily="34" charset="0"/>
                <a:ea typeface="+mn-ea"/>
                <a:cs typeface="Arial" pitchFamily="34" charset="0"/>
              </a:rPr>
              <a:t>in the Early Years</a:t>
            </a:r>
            <a:endParaRPr lang="en-CA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355976" y="3615173"/>
            <a:ext cx="5546377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CA" altLang="en-US" sz="2800"/>
              <a:t>A </a:t>
            </a:r>
            <a:r>
              <a:rPr lang="en-CA" altLang="en-US" sz="2800" smtClean="0"/>
              <a:t>resource </a:t>
            </a:r>
            <a:r>
              <a:rPr lang="en-CA" altLang="en-US" sz="2800" dirty="0"/>
              <a:t>created by </a:t>
            </a:r>
            <a:r>
              <a:rPr lang="en-CA" altLang="en-US" sz="2800" dirty="0" smtClean="0"/>
              <a:t>the</a:t>
            </a:r>
            <a:br>
              <a:rPr lang="en-CA" altLang="en-US" sz="2800" dirty="0" smtClean="0"/>
            </a:br>
            <a:r>
              <a:rPr lang="en-CA" altLang="en-US" sz="2800" dirty="0" smtClean="0"/>
              <a:t>Ontario </a:t>
            </a:r>
            <a:r>
              <a:rPr lang="en-CA" altLang="en-US" sz="2800" dirty="0"/>
              <a:t>Secondary </a:t>
            </a:r>
            <a:r>
              <a:rPr lang="en-CA" altLang="en-US" sz="2800" dirty="0" smtClean="0"/>
              <a:t>School Teachers’ </a:t>
            </a:r>
            <a:r>
              <a:rPr lang="en-CA" altLang="en-US" sz="2800" dirty="0"/>
              <a:t>Federation</a:t>
            </a:r>
            <a:br>
              <a:rPr lang="en-CA" altLang="en-US" sz="2800" dirty="0"/>
            </a:br>
            <a:r>
              <a:rPr lang="en-CA" altLang="en-US" sz="2800" dirty="0"/>
              <a:t>© </a:t>
            </a:r>
            <a:r>
              <a:rPr lang="en-CA" altLang="en-US" sz="2800" dirty="0" smtClean="0"/>
              <a:t>2018</a:t>
            </a:r>
            <a:endParaRPr lang="en-US" altLang="en-US" sz="2800" dirty="0"/>
          </a:p>
          <a:p>
            <a:pPr algn="ctr" eaLnBrk="1" hangingPunct="1"/>
            <a:endParaRPr lang="en-CA" altLang="en-US" sz="2800" dirty="0"/>
          </a:p>
        </p:txBody>
      </p:sp>
      <p:pic>
        <p:nvPicPr>
          <p:cNvPr id="3" name="intro PP-slide 1_ed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902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857252"/>
            <a:ext cx="5190755" cy="2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34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92" y="476672"/>
            <a:ext cx="5868144" cy="4440621"/>
          </a:xfrm>
        </p:spPr>
      </p:pic>
      <p:pic>
        <p:nvPicPr>
          <p:cNvPr id="2" name="intro PP-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048" y="591574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793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876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 txBox="1">
            <a:spLocks/>
          </p:cNvSpPr>
          <p:nvPr/>
        </p:nvSpPr>
        <p:spPr bwMode="auto">
          <a:xfrm>
            <a:off x="1000118" y="1340768"/>
            <a:ext cx="7560840" cy="516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Overview</a:t>
            </a:r>
          </a:p>
          <a:p>
            <a:pPr marL="457200" indent="-457200">
              <a:spcBef>
                <a:spcPts val="0"/>
              </a:spcBef>
            </a:pPr>
            <a:r>
              <a:rPr lang="en-US" dirty="0" smtClean="0"/>
              <a:t>Section 1 Challenging </a:t>
            </a:r>
            <a:r>
              <a:rPr lang="en-US" dirty="0" err="1" smtClean="0"/>
              <a:t>Behaviours</a:t>
            </a:r>
            <a:endParaRPr lang="en-US" dirty="0" smtClean="0"/>
          </a:p>
          <a:p>
            <a:pPr marL="457200" indent="-457200">
              <a:spcBef>
                <a:spcPts val="0"/>
              </a:spcBef>
            </a:pPr>
            <a:r>
              <a:rPr lang="en-US" dirty="0"/>
              <a:t>Section </a:t>
            </a:r>
            <a:r>
              <a:rPr lang="en-US" dirty="0" smtClean="0"/>
              <a:t>2 </a:t>
            </a:r>
            <a:r>
              <a:rPr lang="en-US" dirty="0"/>
              <a:t>Rights and Responsibilities </a:t>
            </a:r>
          </a:p>
          <a:p>
            <a:pPr marL="457200" indent="-457200">
              <a:spcBef>
                <a:spcPts val="0"/>
              </a:spcBef>
            </a:pPr>
            <a:r>
              <a:rPr lang="en-US" dirty="0" smtClean="0"/>
              <a:t>Section </a:t>
            </a:r>
            <a:r>
              <a:rPr lang="en-US" dirty="0"/>
              <a:t>3</a:t>
            </a:r>
            <a:r>
              <a:rPr lang="en-US" dirty="0" smtClean="0"/>
              <a:t> Written Documents</a:t>
            </a:r>
          </a:p>
          <a:p>
            <a:pPr marL="457200" indent="-457200">
              <a:spcBef>
                <a:spcPts val="0"/>
              </a:spcBef>
            </a:pPr>
            <a:r>
              <a:rPr lang="en-US" dirty="0" smtClean="0"/>
              <a:t>Section 4 Professional Development</a:t>
            </a:r>
          </a:p>
          <a:p>
            <a:pPr marL="457200" indent="-457200">
              <a:spcBef>
                <a:spcPts val="0"/>
              </a:spcBef>
            </a:pPr>
            <a:r>
              <a:rPr lang="en-US" dirty="0" smtClean="0"/>
              <a:t>Section 5 Next Steps</a:t>
            </a:r>
            <a:endParaRPr lang="en-CA" dirty="0"/>
          </a:p>
        </p:txBody>
      </p:sp>
      <p:pic>
        <p:nvPicPr>
          <p:cNvPr id="2" name="intro PP-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986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774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OSSTF</Template>
  <TotalTime>2386</TotalTime>
  <Words>37</Words>
  <Application>Microsoft Office PowerPoint</Application>
  <PresentationFormat>On-screen Show (4:3)</PresentationFormat>
  <Paragraphs>11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ITC Franklin Gothic Std Book</vt:lpstr>
      <vt:lpstr>3_Custom Design</vt:lpstr>
      <vt:lpstr>2_Custom Design</vt:lpstr>
      <vt:lpstr>Addressing Challenging Behaviour in the Early Years</vt:lpstr>
      <vt:lpstr>PowerPoint Presentation</vt:lpstr>
      <vt:lpstr>PowerPoint Presentation</vt:lpstr>
    </vt:vector>
  </TitlesOfParts>
  <Company>OSSTF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and Tools for Assisting Members:</dc:title>
  <dc:creator>renfrec</dc:creator>
  <cp:lastModifiedBy>Ferorelli, Kristina</cp:lastModifiedBy>
  <cp:revision>373</cp:revision>
  <cp:lastPrinted>2018-04-06T15:10:45Z</cp:lastPrinted>
  <dcterms:created xsi:type="dcterms:W3CDTF">2012-07-09T14:46:26Z</dcterms:created>
  <dcterms:modified xsi:type="dcterms:W3CDTF">2018-10-31T17:49:06Z</dcterms:modified>
  <cp:contentStatus/>
</cp:coreProperties>
</file>