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2" r:id="rId3"/>
    <p:sldMasterId id="2147483666" r:id="rId4"/>
  </p:sldMasterIdLst>
  <p:notesMasterIdLst>
    <p:notesMasterId r:id="rId10"/>
  </p:notesMasterIdLst>
  <p:handoutMasterIdLst>
    <p:handoutMasterId r:id="rId11"/>
  </p:handoutMasterIdLst>
  <p:sldIdLst>
    <p:sldId id="256" r:id="rId5"/>
    <p:sldId id="343" r:id="rId6"/>
    <p:sldId id="365" r:id="rId7"/>
    <p:sldId id="366" r:id="rId8"/>
    <p:sldId id="367"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66" autoAdjust="0"/>
    <p:restoredTop sz="94660"/>
  </p:normalViewPr>
  <p:slideViewPr>
    <p:cSldViewPr>
      <p:cViewPr varScale="1">
        <p:scale>
          <a:sx n="96" d="100"/>
          <a:sy n="96" d="100"/>
        </p:scale>
        <p:origin x="156" y="72"/>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256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90544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CA"/>
          </a:p>
        </p:txBody>
      </p:sp>
    </p:spTree>
    <p:extLst>
      <p:ext uri="{BB962C8B-B14F-4D97-AF65-F5344CB8AC3E}">
        <p14:creationId xmlns:p14="http://schemas.microsoft.com/office/powerpoint/2010/main" val="15912630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854850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364244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264188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3336290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1455201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4231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37151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3718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2445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78586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760EC-57F0-4A79-8F61-ED9115704460}"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09046287"/>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7D4AF-3251-4176-B2ED-352AF1798B7D}"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74656785"/>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239F0-0234-4DB9-8BB5-B635F5AB68B7}"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27180055"/>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CC6EB-D90A-4C0B-B2AA-E1EBB1566D11}" type="slidenum">
              <a:rPr lang="en-CA" smtClean="0"/>
              <a:t>‹#›</a:t>
            </a:fld>
            <a:endParaRPr lang="en-CA"/>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35428944"/>
      </p:ext>
    </p:extLst>
  </p:cSld>
  <p:clrMap bg1="lt1" tx1="dk1" bg2="lt2" tx2="dk2" accent1="accent1" accent2="accent2" accent3="accent3" accent4="accent4" accent5="accent5" accent6="accent6" hlink="hlink" folHlink="folHlink"/>
  <p:sldLayoutIdLst>
    <p:sldLayoutId id="2147483667" r:id="rId1"/>
    <p:sldLayoutId id="2147483668"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29848" y="2564904"/>
            <a:ext cx="7034639"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200"/>
              </a:lnSpc>
            </a:pPr>
            <a:r>
              <a:rPr lang="en-US" b="1" spc="-150" dirty="0"/>
              <a:t>Egalitarianism</a:t>
            </a:r>
            <a:endParaRPr lang="en-US" b="1" spc="-150" dirty="0"/>
          </a:p>
        </p:txBody>
      </p:sp>
      <p:sp>
        <p:nvSpPr>
          <p:cNvPr id="3" name="Title 1"/>
          <p:cNvSpPr txBox="1">
            <a:spLocks/>
          </p:cNvSpPr>
          <p:nvPr/>
        </p:nvSpPr>
        <p:spPr>
          <a:xfrm>
            <a:off x="1929849" y="2780928"/>
            <a:ext cx="7034639"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CA" sz="3200" dirty="0"/>
          </a:p>
        </p:txBody>
      </p:sp>
    </p:spTree>
    <p:extLst>
      <p:ext uri="{BB962C8B-B14F-4D97-AF65-F5344CB8AC3E}">
        <p14:creationId xmlns:p14="http://schemas.microsoft.com/office/powerpoint/2010/main" val="3947685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1988840"/>
            <a:ext cx="7848872" cy="59766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200"/>
              </a:lnSpc>
              <a:buClr>
                <a:srgbClr val="009999"/>
              </a:buClr>
              <a:buFont typeface="Arial" panose="020B0604020202020204" pitchFamily="34" charset="0"/>
              <a:buChar char="•"/>
            </a:pPr>
            <a:r>
              <a:rPr lang="en-CA" sz="2200" spc="-150" dirty="0">
                <a:solidFill>
                  <a:srgbClr val="000000"/>
                </a:solidFill>
              </a:rPr>
              <a:t>Your home town has been hit by a natural disaster. Extreme flooding has ravage the landscape leaving it in ruins. The commercial sector is shut down. All banks and store have been shuttered tight. You have lost everything except the clothes on your back and your backpack. </a:t>
            </a:r>
            <a:endParaRPr lang="en-CA" sz="2200" spc="-150" dirty="0" smtClean="0">
              <a:solidFill>
                <a:srgbClr val="000000"/>
              </a:solidFill>
            </a:endParaRPr>
          </a:p>
          <a:p>
            <a:pPr marL="457200" indent="-457200" algn="l">
              <a:lnSpc>
                <a:spcPts val="1500"/>
              </a:lnSpc>
              <a:buClr>
                <a:srgbClr val="009999"/>
              </a:buClr>
              <a:buFont typeface="Arial" panose="020B0604020202020204" pitchFamily="34" charset="0"/>
              <a:buChar char="•"/>
            </a:pPr>
            <a:endParaRPr lang="en-CA" sz="800" spc="-150" dirty="0">
              <a:solidFill>
                <a:srgbClr val="000000"/>
              </a:solidFill>
            </a:endParaRPr>
          </a:p>
          <a:p>
            <a:pPr marL="457200" indent="-457200" algn="l">
              <a:lnSpc>
                <a:spcPts val="3200"/>
              </a:lnSpc>
              <a:buClr>
                <a:srgbClr val="009999"/>
              </a:buClr>
              <a:buFont typeface="Arial" panose="020B0604020202020204" pitchFamily="34" charset="0"/>
              <a:buChar char="•"/>
            </a:pPr>
            <a:r>
              <a:rPr lang="en-CA" sz="2200" spc="-150" dirty="0">
                <a:solidFill>
                  <a:srgbClr val="000000"/>
                </a:solidFill>
              </a:rPr>
              <a:t>Take an inventory of your items and calculate your net worth. What necessities do you have? What are you missing? Do you have anything to sell or barter? What would be the new currency? How long do you think you can survive?</a:t>
            </a:r>
            <a:endParaRPr lang="en-CA" sz="2200" spc="-150" dirty="0">
              <a:solidFill>
                <a:srgbClr val="000000"/>
              </a:solidFill>
            </a:endParaRPr>
          </a:p>
        </p:txBody>
      </p:sp>
      <p:sp>
        <p:nvSpPr>
          <p:cNvPr id="4" name="Title 1"/>
          <p:cNvSpPr txBox="1">
            <a:spLocks/>
          </p:cNvSpPr>
          <p:nvPr/>
        </p:nvSpPr>
        <p:spPr>
          <a:xfrm>
            <a:off x="583938" y="1412776"/>
            <a:ext cx="7300430" cy="4320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Imagine….</a:t>
            </a:r>
            <a:endParaRPr lang="en-CA" sz="3500" b="1" spc="-150" dirty="0"/>
          </a:p>
        </p:txBody>
      </p:sp>
    </p:spTree>
    <p:extLst>
      <p:ext uri="{BB962C8B-B14F-4D97-AF65-F5344CB8AC3E}">
        <p14:creationId xmlns:p14="http://schemas.microsoft.com/office/powerpoint/2010/main" val="2962604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1988840"/>
            <a:ext cx="7848872" cy="59766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200"/>
              </a:lnSpc>
              <a:buClr>
                <a:srgbClr val="009999"/>
              </a:buClr>
              <a:buFont typeface="Arial" panose="020B0604020202020204" pitchFamily="34" charset="0"/>
              <a:buChar char="•"/>
            </a:pPr>
            <a:r>
              <a:rPr lang="en-CA" sz="2200" spc="-150" dirty="0">
                <a:solidFill>
                  <a:srgbClr val="000000"/>
                </a:solidFill>
              </a:rPr>
              <a:t>In your own words define Egalitarianism. </a:t>
            </a:r>
            <a:endParaRPr lang="en-CA" sz="2200" spc="-150" dirty="0" smtClean="0">
              <a:solidFill>
                <a:srgbClr val="000000"/>
              </a:solidFill>
            </a:endParaRPr>
          </a:p>
          <a:p>
            <a:pPr marL="457200" indent="-457200" algn="l">
              <a:lnSpc>
                <a:spcPts val="1500"/>
              </a:lnSpc>
              <a:buClr>
                <a:srgbClr val="009999"/>
              </a:buClr>
              <a:buFont typeface="Arial" panose="020B0604020202020204" pitchFamily="34" charset="0"/>
              <a:buChar char="•"/>
            </a:pPr>
            <a:endParaRPr lang="en-CA" sz="2200" spc="-150" dirty="0">
              <a:solidFill>
                <a:srgbClr val="000000"/>
              </a:solidFill>
            </a:endParaRPr>
          </a:p>
          <a:p>
            <a:pPr marL="457200" indent="-457200" algn="l">
              <a:lnSpc>
                <a:spcPts val="2500"/>
              </a:lnSpc>
              <a:buClr>
                <a:srgbClr val="009999"/>
              </a:buClr>
              <a:buFont typeface="Arial" panose="020B0604020202020204" pitchFamily="34" charset="0"/>
              <a:buChar char="•"/>
            </a:pPr>
            <a:r>
              <a:rPr lang="en-CA" sz="2200" spc="-150" dirty="0">
                <a:solidFill>
                  <a:srgbClr val="000000"/>
                </a:solidFill>
              </a:rPr>
              <a:t>Do you think the world will ever achieve 100% egalitarianism? Why or why not?</a:t>
            </a:r>
          </a:p>
        </p:txBody>
      </p:sp>
      <p:sp>
        <p:nvSpPr>
          <p:cNvPr id="4" name="Title 1"/>
          <p:cNvSpPr txBox="1">
            <a:spLocks/>
          </p:cNvSpPr>
          <p:nvPr/>
        </p:nvSpPr>
        <p:spPr>
          <a:xfrm>
            <a:off x="583938" y="1412776"/>
            <a:ext cx="7300430" cy="4320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Egalitarianism</a:t>
            </a:r>
            <a:endParaRPr lang="en-CA" sz="3500" b="1" spc="-150" dirty="0"/>
          </a:p>
        </p:txBody>
      </p:sp>
    </p:spTree>
    <p:extLst>
      <p:ext uri="{BB962C8B-B14F-4D97-AF65-F5344CB8AC3E}">
        <p14:creationId xmlns:p14="http://schemas.microsoft.com/office/powerpoint/2010/main" val="2595946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1988840"/>
            <a:ext cx="7848872" cy="59766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Arial" panose="020B0604020202020204" pitchFamily="34" charset="0"/>
              <a:buChar char="•"/>
            </a:pPr>
            <a:r>
              <a:rPr lang="en-CA" sz="2200" spc="-150" dirty="0">
                <a:solidFill>
                  <a:srgbClr val="000000"/>
                </a:solidFill>
              </a:rPr>
              <a:t>The concept of creating equality, whether on a human, social or economic scale, for all the citizens of the planet</a:t>
            </a:r>
            <a:r>
              <a:rPr lang="en-CA" sz="2200" spc="-150" dirty="0" smtClean="0">
                <a:solidFill>
                  <a:srgbClr val="000000"/>
                </a:solidFill>
              </a:rPr>
              <a:t>.</a:t>
            </a:r>
          </a:p>
          <a:p>
            <a:pPr marL="457200" indent="-457200" algn="l">
              <a:lnSpc>
                <a:spcPts val="1500"/>
              </a:lnSpc>
              <a:buClr>
                <a:srgbClr val="009999"/>
              </a:buClr>
              <a:buFont typeface="Arial" panose="020B0604020202020204" pitchFamily="34" charset="0"/>
              <a:buChar char="•"/>
            </a:pPr>
            <a:endParaRPr lang="en-CA" sz="2200" spc="-150" dirty="0">
              <a:solidFill>
                <a:srgbClr val="000000"/>
              </a:solidFill>
            </a:endParaRPr>
          </a:p>
          <a:p>
            <a:pPr marL="457200" indent="-457200" algn="l">
              <a:lnSpc>
                <a:spcPts val="1500"/>
              </a:lnSpc>
              <a:buClr>
                <a:srgbClr val="009999"/>
              </a:buClr>
              <a:buFont typeface="Arial" panose="020B0604020202020204" pitchFamily="34" charset="0"/>
              <a:buChar char="•"/>
            </a:pPr>
            <a:r>
              <a:rPr lang="en-CA" sz="2200" spc="-150" dirty="0">
                <a:solidFill>
                  <a:srgbClr val="000000"/>
                </a:solidFill>
              </a:rPr>
              <a:t>Obviously, 100% egalitarianism will never be achieved</a:t>
            </a:r>
            <a:r>
              <a:rPr lang="en-CA" sz="2200" spc="-150" dirty="0" smtClean="0">
                <a:solidFill>
                  <a:srgbClr val="000000"/>
                </a:solidFill>
              </a:rPr>
              <a:t>.</a:t>
            </a:r>
          </a:p>
          <a:p>
            <a:pPr marL="457200" indent="-457200" algn="l">
              <a:lnSpc>
                <a:spcPts val="1500"/>
              </a:lnSpc>
              <a:buClr>
                <a:srgbClr val="009999"/>
              </a:buClr>
              <a:buFont typeface="Arial" panose="020B0604020202020204" pitchFamily="34" charset="0"/>
              <a:buChar char="•"/>
            </a:pPr>
            <a:endParaRPr lang="en-CA" sz="2200" spc="-150" dirty="0">
              <a:solidFill>
                <a:srgbClr val="000000"/>
              </a:solidFill>
            </a:endParaRPr>
          </a:p>
          <a:p>
            <a:pPr marL="457200" indent="-457200" algn="l">
              <a:lnSpc>
                <a:spcPts val="2500"/>
              </a:lnSpc>
              <a:buClr>
                <a:srgbClr val="009999"/>
              </a:buClr>
              <a:buFont typeface="Arial" panose="020B0604020202020204" pitchFamily="34" charset="0"/>
              <a:buChar char="•"/>
            </a:pPr>
            <a:r>
              <a:rPr lang="en-CA" sz="2200" spc="-150" dirty="0">
                <a:solidFill>
                  <a:srgbClr val="000000"/>
                </a:solidFill>
              </a:rPr>
              <a:t>Focus since the 1960s has been on reducing the gap between the haves and the have </a:t>
            </a:r>
            <a:r>
              <a:rPr lang="en-CA" sz="2200" spc="-150" dirty="0" err="1">
                <a:solidFill>
                  <a:srgbClr val="000000"/>
                </a:solidFill>
              </a:rPr>
              <a:t>nots</a:t>
            </a:r>
            <a:r>
              <a:rPr lang="en-CA" sz="2200" spc="-150" dirty="0" smtClean="0">
                <a:solidFill>
                  <a:srgbClr val="000000"/>
                </a:solidFill>
              </a:rPr>
              <a:t>.</a:t>
            </a:r>
          </a:p>
          <a:p>
            <a:pPr marL="457200" indent="-457200" algn="l">
              <a:lnSpc>
                <a:spcPts val="1500"/>
              </a:lnSpc>
              <a:buClr>
                <a:srgbClr val="009999"/>
              </a:buClr>
              <a:buFont typeface="Arial" panose="020B0604020202020204" pitchFamily="34" charset="0"/>
              <a:buChar char="•"/>
            </a:pPr>
            <a:endParaRPr lang="en-CA" sz="2200" spc="-150" dirty="0">
              <a:solidFill>
                <a:srgbClr val="000000"/>
              </a:solidFill>
            </a:endParaRPr>
          </a:p>
          <a:p>
            <a:pPr marL="457200" indent="-457200" algn="l">
              <a:lnSpc>
                <a:spcPts val="1500"/>
              </a:lnSpc>
              <a:buClr>
                <a:srgbClr val="009999"/>
              </a:buClr>
              <a:buFont typeface="Arial" panose="020B0604020202020204" pitchFamily="34" charset="0"/>
              <a:buChar char="•"/>
            </a:pPr>
            <a:r>
              <a:rPr lang="en-CA" sz="2200" spc="-150" dirty="0">
                <a:solidFill>
                  <a:srgbClr val="000000"/>
                </a:solidFill>
              </a:rPr>
              <a:t>Unfortunately, this gap has widened instead.</a:t>
            </a:r>
          </a:p>
        </p:txBody>
      </p:sp>
      <p:sp>
        <p:nvSpPr>
          <p:cNvPr id="4" name="Title 1"/>
          <p:cNvSpPr txBox="1">
            <a:spLocks/>
          </p:cNvSpPr>
          <p:nvPr/>
        </p:nvSpPr>
        <p:spPr>
          <a:xfrm>
            <a:off x="583938" y="1412776"/>
            <a:ext cx="7300430" cy="4320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Egalitarianism</a:t>
            </a:r>
            <a:endParaRPr lang="en-CA" sz="3500" b="1" spc="-150" dirty="0"/>
          </a:p>
        </p:txBody>
      </p:sp>
    </p:spTree>
    <p:extLst>
      <p:ext uri="{BB962C8B-B14F-4D97-AF65-F5344CB8AC3E}">
        <p14:creationId xmlns:p14="http://schemas.microsoft.com/office/powerpoint/2010/main" val="2937985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1988840"/>
            <a:ext cx="7848872" cy="59766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1500"/>
              </a:lnSpc>
              <a:buClr>
                <a:srgbClr val="009999"/>
              </a:buClr>
              <a:buFont typeface="Arial" panose="020B0604020202020204" pitchFamily="34" charset="0"/>
              <a:buChar char="•"/>
            </a:pPr>
            <a:r>
              <a:rPr lang="en-CA" sz="2200" spc="-150" dirty="0">
                <a:solidFill>
                  <a:srgbClr val="000000"/>
                </a:solidFill>
              </a:rPr>
              <a:t>What were the items that were most valued?</a:t>
            </a:r>
          </a:p>
          <a:p>
            <a:pPr marL="457200" indent="-457200" algn="l">
              <a:lnSpc>
                <a:spcPts val="1500"/>
              </a:lnSpc>
              <a:buClr>
                <a:srgbClr val="009999"/>
              </a:buClr>
              <a:buFont typeface="Arial" panose="020B0604020202020204" pitchFamily="34" charset="0"/>
              <a:buChar char="•"/>
            </a:pPr>
            <a:endParaRPr lang="en-CA" sz="2200" spc="-150" dirty="0">
              <a:solidFill>
                <a:srgbClr val="000000"/>
              </a:solidFill>
            </a:endParaRPr>
          </a:p>
          <a:p>
            <a:pPr marL="457200" indent="-457200" algn="l">
              <a:lnSpc>
                <a:spcPts val="1500"/>
              </a:lnSpc>
              <a:buClr>
                <a:srgbClr val="009999"/>
              </a:buClr>
              <a:buFont typeface="Arial" panose="020B0604020202020204" pitchFamily="34" charset="0"/>
              <a:buChar char="•"/>
            </a:pPr>
            <a:r>
              <a:rPr lang="en-CA" sz="2200" spc="-150" dirty="0">
                <a:solidFill>
                  <a:srgbClr val="000000"/>
                </a:solidFill>
              </a:rPr>
              <a:t>How would value and power changed in this scenario</a:t>
            </a:r>
            <a:r>
              <a:rPr lang="en-CA" sz="2200" spc="-150" dirty="0" smtClean="0">
                <a:solidFill>
                  <a:srgbClr val="000000"/>
                </a:solidFill>
              </a:rPr>
              <a:t>?</a:t>
            </a:r>
          </a:p>
          <a:p>
            <a:pPr marL="457200" indent="-457200" algn="l">
              <a:lnSpc>
                <a:spcPts val="1500"/>
              </a:lnSpc>
              <a:buClr>
                <a:srgbClr val="009999"/>
              </a:buClr>
              <a:buFont typeface="Arial" panose="020B0604020202020204" pitchFamily="34" charset="0"/>
              <a:buChar char="•"/>
            </a:pPr>
            <a:endParaRPr lang="en-CA" sz="2200" spc="-150" dirty="0" smtClean="0">
              <a:solidFill>
                <a:srgbClr val="000000"/>
              </a:solidFill>
            </a:endParaRPr>
          </a:p>
          <a:p>
            <a:pPr marL="457200" indent="-457200" algn="l">
              <a:lnSpc>
                <a:spcPts val="1500"/>
              </a:lnSpc>
              <a:buClr>
                <a:srgbClr val="009999"/>
              </a:buClr>
              <a:buFont typeface="Arial" panose="020B0604020202020204" pitchFamily="34" charset="0"/>
              <a:buChar char="•"/>
            </a:pPr>
            <a:r>
              <a:rPr lang="en-CA" sz="2200" spc="-150" dirty="0" smtClean="0">
                <a:solidFill>
                  <a:srgbClr val="000000"/>
                </a:solidFill>
              </a:rPr>
              <a:t>Is </a:t>
            </a:r>
            <a:r>
              <a:rPr lang="en-CA" sz="2200" spc="-150" dirty="0">
                <a:solidFill>
                  <a:srgbClr val="000000"/>
                </a:solidFill>
              </a:rPr>
              <a:t>the society in this scenario experiencing egalitarianism?</a:t>
            </a:r>
          </a:p>
          <a:p>
            <a:pPr marL="457200" indent="-457200" algn="l">
              <a:lnSpc>
                <a:spcPts val="1500"/>
              </a:lnSpc>
              <a:buClr>
                <a:srgbClr val="009999"/>
              </a:buClr>
              <a:buFont typeface="Arial" panose="020B0604020202020204" pitchFamily="34" charset="0"/>
              <a:buChar char="•"/>
            </a:pPr>
            <a:endParaRPr lang="en-CA" sz="2200" spc="-150" dirty="0">
              <a:solidFill>
                <a:srgbClr val="000000"/>
              </a:solidFill>
            </a:endParaRPr>
          </a:p>
          <a:p>
            <a:pPr marL="457200" indent="-457200" algn="l">
              <a:lnSpc>
                <a:spcPts val="1500"/>
              </a:lnSpc>
              <a:buClr>
                <a:srgbClr val="009999"/>
              </a:buClr>
              <a:buFont typeface="Arial" panose="020B0604020202020204" pitchFamily="34" charset="0"/>
              <a:buChar char="•"/>
            </a:pPr>
            <a:r>
              <a:rPr lang="en-CA" sz="2200" spc="-150" dirty="0">
                <a:solidFill>
                  <a:srgbClr val="000000"/>
                </a:solidFill>
              </a:rPr>
              <a:t>In this scenario, what do you truly need to be sustainable</a:t>
            </a:r>
            <a:r>
              <a:rPr lang="en-CA" sz="2200" spc="-150" dirty="0" smtClean="0">
                <a:solidFill>
                  <a:srgbClr val="000000"/>
                </a:solidFill>
              </a:rPr>
              <a:t>?</a:t>
            </a:r>
          </a:p>
          <a:p>
            <a:pPr marL="457200" indent="-457200" algn="l">
              <a:lnSpc>
                <a:spcPts val="1500"/>
              </a:lnSpc>
              <a:buClr>
                <a:srgbClr val="009999"/>
              </a:buClr>
              <a:buFont typeface="Arial" panose="020B0604020202020204" pitchFamily="34" charset="0"/>
              <a:buChar char="•"/>
            </a:pPr>
            <a:endParaRPr lang="en-CA" sz="2200" spc="-150" dirty="0" smtClean="0">
              <a:solidFill>
                <a:srgbClr val="000000"/>
              </a:solidFill>
            </a:endParaRPr>
          </a:p>
          <a:p>
            <a:pPr marL="457200" indent="-457200" algn="l">
              <a:lnSpc>
                <a:spcPts val="2500"/>
              </a:lnSpc>
              <a:buClr>
                <a:srgbClr val="009999"/>
              </a:buClr>
              <a:buFont typeface="Arial" panose="020B0604020202020204" pitchFamily="34" charset="0"/>
              <a:buChar char="•"/>
            </a:pPr>
            <a:r>
              <a:rPr lang="en-CA" sz="2200" spc="-150" dirty="0">
                <a:solidFill>
                  <a:srgbClr val="000000"/>
                </a:solidFill>
              </a:rPr>
              <a:t>How do these needs differ from those we have in today’s society?</a:t>
            </a:r>
          </a:p>
          <a:p>
            <a:pPr marL="457200" indent="-457200" algn="l">
              <a:lnSpc>
                <a:spcPts val="1500"/>
              </a:lnSpc>
              <a:buClr>
                <a:srgbClr val="009999"/>
              </a:buClr>
              <a:buFont typeface="Arial" panose="020B0604020202020204" pitchFamily="34" charset="0"/>
              <a:buChar char="•"/>
            </a:pPr>
            <a:endParaRPr lang="en-CA" sz="2200" spc="-150" dirty="0">
              <a:solidFill>
                <a:srgbClr val="000000"/>
              </a:solidFill>
            </a:endParaRPr>
          </a:p>
        </p:txBody>
      </p:sp>
      <p:sp>
        <p:nvSpPr>
          <p:cNvPr id="4" name="Title 1"/>
          <p:cNvSpPr txBox="1">
            <a:spLocks/>
          </p:cNvSpPr>
          <p:nvPr/>
        </p:nvSpPr>
        <p:spPr>
          <a:xfrm>
            <a:off x="583938" y="1412776"/>
            <a:ext cx="7300430" cy="4320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Reflect on the scenario</a:t>
            </a:r>
            <a:endParaRPr lang="en-CA" sz="3500" b="1" spc="-150" dirty="0"/>
          </a:p>
        </p:txBody>
      </p:sp>
    </p:spTree>
    <p:extLst>
      <p:ext uri="{BB962C8B-B14F-4D97-AF65-F5344CB8AC3E}">
        <p14:creationId xmlns:p14="http://schemas.microsoft.com/office/powerpoint/2010/main" val="1835370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ubtitle/title slide">
  <a:themeElements>
    <a:clrScheme name="Custom 6">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7F7F7F"/>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nfo slide">
  <a:themeElements>
    <a:clrScheme name="Custom 5">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A6A2"/>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Incised901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820</TotalTime>
  <Words>247</Words>
  <Application>Microsoft Office PowerPoint</Application>
  <PresentationFormat>On-screen Show (4:3)</PresentationFormat>
  <Paragraphs>27</Paragraphs>
  <Slides>5</Slides>
  <Notes>5</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5</vt:i4>
      </vt:variant>
    </vt:vector>
  </HeadingPairs>
  <TitlesOfParts>
    <vt:vector size="12" baseType="lpstr">
      <vt:lpstr>Arial</vt:lpstr>
      <vt:lpstr>Calibri</vt:lpstr>
      <vt:lpstr>Incised901 Lt BT</vt:lpstr>
      <vt:lpstr>Custom Design</vt:lpstr>
      <vt:lpstr>subtitle/title slide</vt:lpstr>
      <vt:lpstr>info slide</vt:lpstr>
      <vt:lpstr>1_Custom Design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ferorek</dc:creator>
  <cp:lastModifiedBy>Ferorelli, Kristina</cp:lastModifiedBy>
  <cp:revision>76</cp:revision>
  <cp:lastPrinted>2015-11-13T16:21:28Z</cp:lastPrinted>
  <dcterms:created xsi:type="dcterms:W3CDTF">2015-05-19T15:54:27Z</dcterms:created>
  <dcterms:modified xsi:type="dcterms:W3CDTF">2016-01-29T14:59:51Z</dcterms:modified>
</cp:coreProperties>
</file>